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65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09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6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07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97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5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2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14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4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0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AEDA0-237C-42F9-8D8D-3C025FF89AAE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92B34-E9DE-4B14-95A4-6AA302CEB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16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79872"/>
      </p:ext>
    </p:extLst>
  </p:cSld>
  <p:clrMapOvr>
    <a:masterClrMapping/>
  </p:clrMapOvr>
</p:sld>
</file>

<file path=ppt/theme/theme1.xml><?xml version="1.0" encoding="utf-8"?>
<a:theme xmlns:a="http://schemas.openxmlformats.org/drawingml/2006/main" name="Meditech6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Meditech61</Template>
  <TotalTime>2890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Meditech61</vt:lpstr>
      <vt:lpstr>PowerPoint Presentation</vt:lpstr>
    </vt:vector>
  </TitlesOfParts>
  <Company>SVMC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Mora</dc:creator>
  <cp:lastModifiedBy>Tim Mora</cp:lastModifiedBy>
  <cp:revision>5</cp:revision>
  <dcterms:created xsi:type="dcterms:W3CDTF">2017-08-15T15:15:11Z</dcterms:created>
  <dcterms:modified xsi:type="dcterms:W3CDTF">2017-08-17T15:25:12Z</dcterms:modified>
</cp:coreProperties>
</file>