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E6-4852-B8EC-9A80074289B8}"/>
              </c:ext>
            </c:extLst>
          </c:dPt>
          <c:dPt>
            <c:idx val="1"/>
            <c:bubble3D val="0"/>
            <c:spPr>
              <a:solidFill>
                <a:schemeClr val="tx1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E6-4852-B8EC-9A80074289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E6-4852-B8EC-9A80074289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E6-4852-B8EC-9A80074289B8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E6-4852-B8EC-9A8007428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6E-4F7B-8D28-3F59DF4D10AB}"/>
              </c:ext>
            </c:extLst>
          </c:dPt>
          <c:dPt>
            <c:idx val="1"/>
            <c:bubble3D val="0"/>
            <c:spPr>
              <a:solidFill>
                <a:schemeClr val="tx1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6E-4F7B-8D28-3F59DF4D10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6E-4F7B-8D28-3F59DF4D10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F6E-4F7B-8D28-3F59DF4D10AB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6E-4F7B-8D28-3F59DF4D1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EE-4DDD-A5CE-AFADA5EFEE8A}"/>
              </c:ext>
            </c:extLst>
          </c:dPt>
          <c:dPt>
            <c:idx val="1"/>
            <c:bubble3D val="0"/>
            <c:spPr>
              <a:solidFill>
                <a:schemeClr val="tx1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EE-4DDD-A5CE-AFADA5EFEE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EE-4DDD-A5CE-AFADA5EFEE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EE-4DDD-A5CE-AFADA5EFEE8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EE-4DDD-A5CE-AFADA5EFE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70-43F1-8A18-1F531EBE5143}"/>
              </c:ext>
            </c:extLst>
          </c:dPt>
          <c:dPt>
            <c:idx val="1"/>
            <c:bubble3D val="0"/>
            <c:spPr>
              <a:solidFill>
                <a:schemeClr val="tx1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70-43F1-8A18-1F531EBE51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70-43F1-8A18-1F531EBE51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70-43F1-8A18-1F531EBE514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70-43F1-8A18-1F531EBE5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CB38E-CCF5-49AA-A9E4-7E9B84E2CDE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BBE32-E6DB-42B9-A2A8-E7CB4A75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8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5365-0A51-43AB-B299-9ACF05A8F7D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E502-D4CD-470E-B4EE-2FD3F4BD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4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5365-0A51-43AB-B299-9ACF05A8F7D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E502-D4CD-470E-B4EE-2FD3F4BD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5365-0A51-43AB-B299-9ACF05A8F7D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E502-D4CD-470E-B4EE-2FD3F4BD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6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5365-0A51-43AB-B299-9ACF05A8F7D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E502-D4CD-470E-B4EE-2FD3F4BD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5365-0A51-43AB-B299-9ACF05A8F7D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E502-D4CD-470E-B4EE-2FD3F4BD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8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5365-0A51-43AB-B299-9ACF05A8F7D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E502-D4CD-470E-B4EE-2FD3F4BD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5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5365-0A51-43AB-B299-9ACF05A8F7D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E502-D4CD-470E-B4EE-2FD3F4BD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9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5365-0A51-43AB-B299-9ACF05A8F7D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E502-D4CD-470E-B4EE-2FD3F4BD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0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5365-0A51-43AB-B299-9ACF05A8F7D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E502-D4CD-470E-B4EE-2FD3F4BD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8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5365-0A51-43AB-B299-9ACF05A8F7D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E502-D4CD-470E-B4EE-2FD3F4BD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0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5365-0A51-43AB-B299-9ACF05A8F7D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E502-D4CD-470E-B4EE-2FD3F4BD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2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65365-0A51-43AB-B299-9ACF05A8F7D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E502-D4CD-470E-B4EE-2FD3F4BD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94" y="4765232"/>
            <a:ext cx="3879316" cy="896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85451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TITLE GOES HERE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Gotham Light" pitchFamily="50" charset="0"/>
                <a:cs typeface="Gotham Light" pitchFamily="50" charset="0"/>
              </a:rPr>
              <a:t>June 2018</a:t>
            </a:r>
            <a:endParaRPr lang="en-US" sz="4800" dirty="0">
              <a:solidFill>
                <a:schemeClr val="bg1"/>
              </a:solidFill>
              <a:latin typeface="Gotham Light" pitchFamily="50" charset="0"/>
              <a:cs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913120" y="846494"/>
            <a:ext cx="5811118" cy="1621619"/>
          </a:xfrm>
        </p:spPr>
        <p:txBody>
          <a:bodyPr/>
          <a:lstStyle/>
          <a:p>
            <a:r>
              <a:rPr lang="en-US" dirty="0" smtClean="0">
                <a:latin typeface="Gotham Medium" pitchFamily="50" charset="0"/>
                <a:cs typeface="Gotham Medium" pitchFamily="50" charset="0"/>
              </a:rPr>
              <a:t>TITLE GOES</a:t>
            </a:r>
            <a:br>
              <a:rPr lang="en-US" dirty="0" smtClean="0">
                <a:latin typeface="Gotham Medium" pitchFamily="50" charset="0"/>
                <a:cs typeface="Gotham Medium" pitchFamily="50" charset="0"/>
              </a:rPr>
            </a:br>
            <a:r>
              <a:rPr lang="en-US" dirty="0" smtClean="0">
                <a:latin typeface="Gotham Medium" pitchFamily="50" charset="0"/>
                <a:cs typeface="Gotham Medium" pitchFamily="50" charset="0"/>
              </a:rPr>
              <a:t>HERE</a:t>
            </a:r>
            <a:r>
              <a:rPr lang="en-US" dirty="0" smtClean="0">
                <a:solidFill>
                  <a:srgbClr val="33CCCC"/>
                </a:solidFill>
                <a:latin typeface="Gotham Medium" pitchFamily="50" charset="0"/>
                <a:cs typeface="Gotham Medium" pitchFamily="50" charset="0"/>
              </a:rPr>
              <a:t>.</a:t>
            </a:r>
            <a:endParaRPr lang="en-US" dirty="0">
              <a:solidFill>
                <a:srgbClr val="33CCCC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4436" y="2468113"/>
            <a:ext cx="2770594" cy="112646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Alksdja;lksdjfalsdkjf</a:t>
            </a:r>
            <a:endParaRPr lang="en-US" sz="1400" dirty="0" smtClean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4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Alsdkfja;sdlkf</a:t>
            </a:r>
            <a:r>
              <a:rPr lang="en-US" sz="14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14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ldkjdkljdl</a:t>
            </a:r>
            <a:r>
              <a:rPr lang="en-US" sz="14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j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4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asldakjsdlf</a:t>
            </a:r>
            <a:endParaRPr lang="en-US" sz="1400" dirty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3" r="22862"/>
          <a:stretch/>
        </p:blipFill>
        <p:spPr>
          <a:xfrm>
            <a:off x="0" y="0"/>
            <a:ext cx="5469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6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7"/>
          <p:cNvSpPr txBox="1">
            <a:spLocks/>
          </p:cNvSpPr>
          <p:nvPr/>
        </p:nvSpPr>
        <p:spPr>
          <a:xfrm>
            <a:off x="1583904" y="2771832"/>
            <a:ext cx="1164908" cy="523874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+mj-lt"/>
                <a:ea typeface="Source Sans Pro" charset="0"/>
                <a:cs typeface="Source Sans Pro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ea typeface="Butler" charset="0"/>
                <a:cs typeface="Butler" charset="0"/>
              </a:rPr>
              <a:t>50%</a:t>
            </a:r>
          </a:p>
        </p:txBody>
      </p:sp>
      <p:sp>
        <p:nvSpPr>
          <p:cNvPr id="9" name="Текст 7"/>
          <p:cNvSpPr txBox="1">
            <a:spLocks/>
          </p:cNvSpPr>
          <p:nvPr/>
        </p:nvSpPr>
        <p:spPr>
          <a:xfrm>
            <a:off x="4141713" y="2771832"/>
            <a:ext cx="1164908" cy="523874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+mj-lt"/>
                <a:ea typeface="Source Sans Pro" charset="0"/>
                <a:cs typeface="Source Sans Pro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>
                <a:ea typeface="Butler" charset="0"/>
                <a:cs typeface="Butler" charset="0"/>
              </a:rPr>
              <a:t>30%</a:t>
            </a:r>
            <a:endParaRPr lang="en-US" sz="2800" dirty="0">
              <a:ea typeface="Butler" charset="0"/>
              <a:cs typeface="Butler" charset="0"/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6719718" y="2771832"/>
            <a:ext cx="1164908" cy="523874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+mj-lt"/>
                <a:ea typeface="Source Sans Pro" charset="0"/>
                <a:cs typeface="Source Sans Pro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>
                <a:ea typeface="Butler" charset="0"/>
                <a:cs typeface="Butler" charset="0"/>
              </a:rPr>
              <a:t>10%</a:t>
            </a:r>
            <a:endParaRPr lang="en-US" sz="2800" dirty="0">
              <a:ea typeface="Butler" charset="0"/>
              <a:cs typeface="Butler" charset="0"/>
            </a:endParaRP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9298534" y="2771832"/>
            <a:ext cx="1164908" cy="523874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+mj-lt"/>
                <a:ea typeface="Source Sans Pro" charset="0"/>
                <a:cs typeface="Source Sans Pro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>
                <a:ea typeface="Butler" charset="0"/>
                <a:cs typeface="Butler" charset="0"/>
              </a:rPr>
              <a:t>20%</a:t>
            </a:r>
            <a:endParaRPr lang="en-US" sz="2800" dirty="0">
              <a:ea typeface="Butler" charset="0"/>
              <a:cs typeface="Butl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2212" y="4332826"/>
            <a:ext cx="2153165" cy="2215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 smtClean="0">
                <a:latin typeface="Gotham Medium" pitchFamily="50" charset="0"/>
                <a:cs typeface="Gotham Medium" pitchFamily="50" charset="0"/>
              </a:rPr>
              <a:t>CHART TITLE</a:t>
            </a:r>
            <a:endParaRPr lang="en-US" sz="1200" dirty="0">
              <a:solidFill>
                <a:schemeClr val="accent1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2213" y="4613617"/>
            <a:ext cx="1944607" cy="11079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More text goes here</a:t>
            </a: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Adafsdfasdfasd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asdf</a:t>
            </a:r>
            <a:endParaRPr lang="en-US" sz="1100" dirty="0" smtClean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Asdlkfasjdfla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adsfdf</a:t>
            </a:r>
            <a:endParaRPr lang="en-US" sz="1100" dirty="0" smtClean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Asldkfjasldk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asldkfj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a;sldkf</a:t>
            </a:r>
            <a:endParaRPr lang="en-US" sz="1100" dirty="0" smtClean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asldkjf</a:t>
            </a:r>
            <a:endParaRPr lang="en-US" sz="1100" dirty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</p:txBody>
      </p:sp>
      <p:graphicFrame>
        <p:nvGraphicFramePr>
          <p:cNvPr id="18" name="Chart 4"/>
          <p:cNvGraphicFramePr/>
          <p:nvPr>
            <p:extLst>
              <p:ext uri="{D42A27DB-BD31-4B8C-83A1-F6EECF244321}">
                <p14:modId xmlns:p14="http://schemas.microsoft.com/office/powerpoint/2010/main" val="1845173416"/>
              </p:ext>
            </p:extLst>
          </p:nvPr>
        </p:nvGraphicFramePr>
        <p:xfrm>
          <a:off x="784038" y="1946802"/>
          <a:ext cx="2722636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84899657"/>
              </p:ext>
            </p:extLst>
          </p:nvPr>
        </p:nvGraphicFramePr>
        <p:xfrm>
          <a:off x="3353314" y="1946802"/>
          <a:ext cx="2722636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4"/>
          <p:cNvGraphicFramePr/>
          <p:nvPr>
            <p:extLst>
              <p:ext uri="{D42A27DB-BD31-4B8C-83A1-F6EECF244321}">
                <p14:modId xmlns:p14="http://schemas.microsoft.com/office/powerpoint/2010/main" val="602828926"/>
              </p:ext>
            </p:extLst>
          </p:nvPr>
        </p:nvGraphicFramePr>
        <p:xfrm>
          <a:off x="5940859" y="1946802"/>
          <a:ext cx="2722636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4"/>
          <p:cNvGraphicFramePr/>
          <p:nvPr>
            <p:extLst>
              <p:ext uri="{D42A27DB-BD31-4B8C-83A1-F6EECF244321}">
                <p14:modId xmlns:p14="http://schemas.microsoft.com/office/powerpoint/2010/main" val="3262081714"/>
              </p:ext>
            </p:extLst>
          </p:nvPr>
        </p:nvGraphicFramePr>
        <p:xfrm>
          <a:off x="8528394" y="1946802"/>
          <a:ext cx="2722636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932325" y="4332826"/>
            <a:ext cx="2153165" cy="2215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 smtClean="0">
                <a:latin typeface="Gotham Medium" pitchFamily="50" charset="0"/>
                <a:cs typeface="Gotham Medium" pitchFamily="50" charset="0"/>
              </a:rPr>
              <a:t>CHART TITLE</a:t>
            </a:r>
            <a:endParaRPr lang="en-US" sz="1200" dirty="0">
              <a:solidFill>
                <a:schemeClr val="accent1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2326" y="4613617"/>
            <a:ext cx="1944607" cy="11079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More text goes here</a:t>
            </a: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Adafsdfasdfasd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asdf</a:t>
            </a:r>
            <a:endParaRPr lang="en-US" sz="1100" dirty="0" smtClean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Asdlkfasjdfla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adsfdf</a:t>
            </a:r>
            <a:endParaRPr lang="en-US" sz="1100" dirty="0" smtClean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Asldkfjasldk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asldkfj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a;sldkf</a:t>
            </a:r>
            <a:endParaRPr lang="en-US" sz="1100" dirty="0" smtClean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asldkjf</a:t>
            </a:r>
            <a:endParaRPr lang="en-US" sz="1100" dirty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0330" y="4332826"/>
            <a:ext cx="2153165" cy="2215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 smtClean="0">
                <a:latin typeface="Gotham Medium" pitchFamily="50" charset="0"/>
                <a:cs typeface="Gotham Medium" pitchFamily="50" charset="0"/>
              </a:rPr>
              <a:t>CHART TITLE</a:t>
            </a:r>
            <a:endParaRPr lang="en-US" sz="1200" dirty="0">
              <a:solidFill>
                <a:schemeClr val="accent1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0331" y="4613617"/>
            <a:ext cx="1944607" cy="11079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More text goes here</a:t>
            </a: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Adafsdfasdfasd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asdf</a:t>
            </a:r>
            <a:endParaRPr lang="en-US" sz="1100" dirty="0" smtClean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Asdlkfasjdfla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adsfdf</a:t>
            </a:r>
            <a:endParaRPr lang="en-US" sz="1100" dirty="0" smtClean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Asldkfjasldk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asldkfj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a;sldkf</a:t>
            </a:r>
            <a:endParaRPr lang="en-US" sz="1100" dirty="0" smtClean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asldkjf</a:t>
            </a:r>
            <a:endParaRPr lang="en-US" sz="1100" dirty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88335" y="4332826"/>
            <a:ext cx="2153165" cy="2215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 smtClean="0">
                <a:latin typeface="Gotham Medium" pitchFamily="50" charset="0"/>
                <a:cs typeface="Gotham Medium" pitchFamily="50" charset="0"/>
              </a:rPr>
              <a:t>CHART TITLE</a:t>
            </a:r>
            <a:endParaRPr lang="en-US" sz="1200" dirty="0">
              <a:solidFill>
                <a:schemeClr val="accent1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88336" y="4613617"/>
            <a:ext cx="1944607" cy="11079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More text goes here</a:t>
            </a: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Adafsdfasdfasd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asdf</a:t>
            </a:r>
            <a:endParaRPr lang="en-US" sz="1100" dirty="0" smtClean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Asdlkfasjdfla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adsfdf</a:t>
            </a:r>
            <a:endParaRPr lang="en-US" sz="1100" dirty="0" smtClean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Asldkfjasldk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asldkfj</a:t>
            </a:r>
            <a:r>
              <a:rPr lang="en-US" sz="1100" dirty="0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a;sldkf</a:t>
            </a:r>
            <a:endParaRPr lang="en-US" sz="1100" dirty="0" smtClean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100" dirty="0" err="1" smtClean="0">
                <a:solidFill>
                  <a:schemeClr val="tx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asldkjf</a:t>
            </a:r>
            <a:endParaRPr lang="en-US" sz="1100" dirty="0">
              <a:solidFill>
                <a:schemeClr val="tx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0" name="Title 5"/>
          <p:cNvSpPr>
            <a:spLocks noGrp="1"/>
          </p:cNvSpPr>
          <p:nvPr>
            <p:ph type="title"/>
          </p:nvPr>
        </p:nvSpPr>
        <p:spPr>
          <a:xfrm>
            <a:off x="1187894" y="235122"/>
            <a:ext cx="6136362" cy="1621619"/>
          </a:xfrm>
        </p:spPr>
        <p:txBody>
          <a:bodyPr/>
          <a:lstStyle/>
          <a:p>
            <a:r>
              <a:rPr lang="en-US" dirty="0" smtClean="0">
                <a:latin typeface="Gotham Medium" pitchFamily="50" charset="0"/>
                <a:cs typeface="Gotham Medium" pitchFamily="50" charset="0"/>
              </a:rPr>
              <a:t>TITLE GOES HERE</a:t>
            </a:r>
            <a:r>
              <a:rPr lang="en-US" dirty="0" smtClean="0">
                <a:solidFill>
                  <a:srgbClr val="33CCCC"/>
                </a:solidFill>
                <a:latin typeface="Gotham Medium" pitchFamily="50" charset="0"/>
                <a:cs typeface="Gotham Medium" pitchFamily="50" charset="0"/>
              </a:rPr>
              <a:t>.</a:t>
            </a:r>
            <a:endParaRPr lang="en-US" dirty="0">
              <a:solidFill>
                <a:srgbClr val="33CCCC"/>
              </a:solidFill>
              <a:latin typeface="Gotham Medium" pitchFamily="50" charset="0"/>
              <a:cs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5"/>
          <p:cNvSpPr>
            <a:spLocks noGrp="1"/>
          </p:cNvSpPr>
          <p:nvPr>
            <p:ph type="title"/>
          </p:nvPr>
        </p:nvSpPr>
        <p:spPr>
          <a:xfrm>
            <a:off x="1187894" y="235122"/>
            <a:ext cx="6136362" cy="1621619"/>
          </a:xfrm>
        </p:spPr>
        <p:txBody>
          <a:bodyPr/>
          <a:lstStyle/>
          <a:p>
            <a:r>
              <a:rPr lang="en-US" dirty="0" smtClean="0">
                <a:latin typeface="Gotham Medium" pitchFamily="50" charset="0"/>
                <a:cs typeface="Gotham Medium" pitchFamily="50" charset="0"/>
              </a:rPr>
              <a:t>TITLE GOES HERE</a:t>
            </a:r>
            <a:r>
              <a:rPr lang="en-US" dirty="0" smtClean="0">
                <a:solidFill>
                  <a:srgbClr val="33CCCC"/>
                </a:solidFill>
                <a:latin typeface="Gotham Medium" pitchFamily="50" charset="0"/>
                <a:cs typeface="Gotham Medium" pitchFamily="50" charset="0"/>
              </a:rPr>
              <a:t>.</a:t>
            </a:r>
            <a:endParaRPr lang="en-US" dirty="0">
              <a:solidFill>
                <a:srgbClr val="33CCCC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976" y="2984443"/>
            <a:ext cx="944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99"/>
                </a:solidFill>
                <a:latin typeface="Gotham Medium" pitchFamily="50" charset="0"/>
                <a:cs typeface="Gotham Medium" pitchFamily="50" charset="0"/>
              </a:rPr>
              <a:t>Header goes here</a:t>
            </a:r>
            <a:endParaRPr lang="en-US" sz="2400" dirty="0">
              <a:solidFill>
                <a:srgbClr val="009999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976" y="1497617"/>
            <a:ext cx="944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99"/>
                </a:solidFill>
                <a:latin typeface="Gotham Medium" pitchFamily="50" charset="0"/>
                <a:cs typeface="Gotham Medium" pitchFamily="50" charset="0"/>
              </a:rPr>
              <a:t>Header goes here</a:t>
            </a:r>
            <a:endParaRPr lang="en-US" sz="2400" dirty="0">
              <a:solidFill>
                <a:srgbClr val="009999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5976" y="4577116"/>
            <a:ext cx="944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99"/>
                </a:solidFill>
                <a:latin typeface="Gotham Medium" pitchFamily="50" charset="0"/>
                <a:cs typeface="Gotham Medium" pitchFamily="50" charset="0"/>
              </a:rPr>
              <a:t>Header goes here</a:t>
            </a:r>
            <a:endParaRPr lang="en-US" sz="2400" dirty="0">
              <a:solidFill>
                <a:srgbClr val="009999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764" y="1938429"/>
            <a:ext cx="9907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otham Book" pitchFamily="50" charset="0"/>
                <a:cs typeface="Gotham Book" pitchFamily="50" charset="0"/>
              </a:rPr>
              <a:t>Lorem ipsum dolor sit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amet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,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consectetur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adipiscing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elit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,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sed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do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eiusmod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tempor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incididunt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ut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labore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et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dolore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magna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aliqua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.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Ut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enim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ad minim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veniam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,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quis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nostrud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exercitation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ullamco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laboris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nisi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ut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aliquip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ex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ea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commodo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consequat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.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Duis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aute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 smtClean="0">
                <a:latin typeface="Gotham Book" pitchFamily="50" charset="0"/>
                <a:cs typeface="Gotham Book" pitchFamily="50" charset="0"/>
              </a:rPr>
              <a:t>irure</a:t>
            </a:r>
            <a:endParaRPr lang="en-US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9764" y="3491758"/>
            <a:ext cx="9907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otham Book" pitchFamily="50" charset="0"/>
                <a:cs typeface="Gotham Book" pitchFamily="50" charset="0"/>
              </a:rPr>
              <a:t>Lorem ipsum dolor sit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amet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,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consectetur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adipiscing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elit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,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sed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do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eiusmod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tempor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incididunt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ut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labore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et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dolore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magna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aliqua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.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Ut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enim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ad minim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veniam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,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quis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nostrud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exercitation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ullamco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laboris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nisi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ut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aliquip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ex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ea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commodo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consequat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.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Duis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aute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 smtClean="0">
                <a:latin typeface="Gotham Book" pitchFamily="50" charset="0"/>
                <a:cs typeface="Gotham Book" pitchFamily="50" charset="0"/>
              </a:rPr>
              <a:t>irure</a:t>
            </a:r>
            <a:endParaRPr lang="en-US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9764" y="5142612"/>
            <a:ext cx="9907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otham Book" pitchFamily="50" charset="0"/>
                <a:cs typeface="Gotham Book" pitchFamily="50" charset="0"/>
              </a:rPr>
              <a:t>Lorem ipsum dolor sit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amet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,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consectetur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adipiscing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elit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,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sed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do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eiusmod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tempor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incididunt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ut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labore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et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dolore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magna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aliqua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.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Ut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enim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ad minim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veniam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,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quis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nostrud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exercitation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ullamco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laboris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nisi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ut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aliquip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ex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ea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commodo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consequat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.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Duis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aute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en-US" dirty="0" err="1" smtClean="0">
                <a:latin typeface="Gotham Book" pitchFamily="50" charset="0"/>
                <a:cs typeface="Gotham Book" pitchFamily="50" charset="0"/>
              </a:rPr>
              <a:t>irure</a:t>
            </a:r>
            <a:endParaRPr lang="en-US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1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6" r="30486"/>
          <a:stretch/>
        </p:blipFill>
        <p:spPr>
          <a:xfrm>
            <a:off x="2709303" y="2480650"/>
            <a:ext cx="3155028" cy="4458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32481"/>
            <a:ext cx="2833735" cy="3925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20436" r="1398"/>
          <a:stretch/>
        </p:blipFill>
        <p:spPr>
          <a:xfrm>
            <a:off x="0" y="0"/>
            <a:ext cx="5874534" cy="3467477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293366" y="786607"/>
            <a:ext cx="4229100" cy="162161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TITLE GOES</a:t>
            </a:r>
            <a:br>
              <a:rPr lang="en-US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</a:br>
            <a:r>
              <a:rPr lang="en-US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HERE</a:t>
            </a:r>
            <a:r>
              <a:rPr lang="en-US" dirty="0" smtClean="0">
                <a:solidFill>
                  <a:srgbClr val="33CCCC"/>
                </a:solidFill>
                <a:latin typeface="Gotham Medium" pitchFamily="50" charset="0"/>
                <a:cs typeface="Gotham Medium" pitchFamily="50" charset="0"/>
              </a:rPr>
              <a:t>.</a:t>
            </a:r>
            <a:endParaRPr lang="en-US" dirty="0">
              <a:solidFill>
                <a:srgbClr val="33CCCC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1307" y="2498757"/>
            <a:ext cx="2770594" cy="112646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 smtClean="0">
                <a:solidFill>
                  <a:schemeClr val="bg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Alksdja;lksdjfalsdkjf</a:t>
            </a:r>
            <a:endParaRPr lang="en-US" sz="1400" dirty="0" smtClean="0">
              <a:solidFill>
                <a:schemeClr val="bg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400" dirty="0" err="1" smtClean="0">
                <a:solidFill>
                  <a:schemeClr val="bg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Alsdkfja;sdlkf</a:t>
            </a:r>
            <a:r>
              <a:rPr lang="en-US" sz="1400" dirty="0" smtClean="0">
                <a:solidFill>
                  <a:schemeClr val="bg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1400" dirty="0" err="1" smtClean="0">
                <a:solidFill>
                  <a:schemeClr val="bg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ldkjdkljdl</a:t>
            </a:r>
            <a:r>
              <a:rPr lang="en-US" sz="1400" dirty="0" smtClean="0">
                <a:solidFill>
                  <a:schemeClr val="bg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 j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bg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400" dirty="0" err="1" smtClean="0">
                <a:solidFill>
                  <a:schemeClr val="bg1">
                    <a:alpha val="80000"/>
                  </a:schemeClr>
                </a:solidFill>
                <a:latin typeface="Gotham Book" pitchFamily="50" charset="0"/>
                <a:cs typeface="Gotham Book" pitchFamily="50" charset="0"/>
              </a:rPr>
              <a:t>asldakjsdlf</a:t>
            </a:r>
            <a:endParaRPr lang="en-US" sz="1400" dirty="0">
              <a:solidFill>
                <a:schemeClr val="bg1">
                  <a:alpha val="80000"/>
                </a:schemeClr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2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06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079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232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Butler</vt:lpstr>
      <vt:lpstr>Calibri</vt:lpstr>
      <vt:lpstr>Calibri Light</vt:lpstr>
      <vt:lpstr>Gotham Book</vt:lpstr>
      <vt:lpstr>Gotham Light</vt:lpstr>
      <vt:lpstr>Gotham Medium</vt:lpstr>
      <vt:lpstr>Office Theme</vt:lpstr>
      <vt:lpstr>PowerPoint Presentation</vt:lpstr>
      <vt:lpstr>TITLE GOES HERE.</vt:lpstr>
      <vt:lpstr>TITLE GOES HERE.</vt:lpstr>
      <vt:lpstr>TITLE GOES HERE.</vt:lpstr>
      <vt:lpstr>TITLE GOES HERE.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Villa</dc:creator>
  <cp:lastModifiedBy>Kimberley Pryor-DeShazo</cp:lastModifiedBy>
  <cp:revision>7</cp:revision>
  <dcterms:created xsi:type="dcterms:W3CDTF">2018-06-07T16:27:47Z</dcterms:created>
  <dcterms:modified xsi:type="dcterms:W3CDTF">2020-03-05T23:22:59Z</dcterms:modified>
</cp:coreProperties>
</file>